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3" r:id="rId8"/>
    <p:sldId id="257" r:id="rId9"/>
    <p:sldId id="259" r:id="rId10"/>
    <p:sldId id="260" r:id="rId11"/>
    <p:sldId id="258" r:id="rId12"/>
    <p:sldId id="263" r:id="rId13"/>
    <p:sldId id="274" r:id="rId14"/>
    <p:sldId id="265" r:id="rId15"/>
    <p:sldId id="262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44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81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00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15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7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64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7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4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53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F47A3-6A0C-4275-ADBE-BFD12F555577}" type="datetimeFigureOut">
              <a:rPr lang="zh-TW" altLang="en-US" smtClean="0"/>
              <a:t>2025/8/18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64EF-14BC-4A7A-BB77-3671FBF394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7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HWY4upGIa0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p8aMVdjS4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eICzS7yUCI" TargetMode="External"/><Relationship Id="rId5" Type="http://schemas.openxmlformats.org/officeDocument/2006/relationships/hyperlink" Target="https://www.youtube.com/watch?v=-G03rtXMsIk" TargetMode="External"/><Relationship Id="rId4" Type="http://schemas.openxmlformats.org/officeDocument/2006/relationships/hyperlink" Target="https://www.youtube.com/watch?v=D7FLGJQOMz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158295" y="326386"/>
            <a:ext cx="3399135" cy="1903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90247" y="685800"/>
            <a:ext cx="13044853" cy="504678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 友善校園週  防疫衛教</a:t>
            </a:r>
            <a: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─登革熱：巡倒清刷</a:t>
            </a:r>
            <a:r>
              <a:rPr lang="en-US" altLang="zh-TW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─腸病毒、傳染病：我會洗手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樂活防疫 健康生活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372811" y="4243964"/>
            <a:ext cx="2514129" cy="24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2695" y="318600"/>
            <a:ext cx="5686079" cy="129222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整理好的  不要亂動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46" y="1405003"/>
            <a:ext cx="6943379" cy="5206360"/>
          </a:xfrm>
        </p:spPr>
      </p:pic>
    </p:spTree>
    <p:extLst>
      <p:ext uri="{BB962C8B-B14F-4D97-AF65-F5344CB8AC3E}">
        <p14:creationId xmlns:p14="http://schemas.microsoft.com/office/powerpoint/2010/main" val="3655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6853" y="0"/>
            <a:ext cx="9118292" cy="12922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剪開洗乾淨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分好類  做環保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31" y="1081454"/>
            <a:ext cx="7865085" cy="5897486"/>
          </a:xfrm>
        </p:spPr>
      </p:pic>
    </p:spTree>
    <p:extLst>
      <p:ext uri="{BB962C8B-B14F-4D97-AF65-F5344CB8AC3E}">
        <p14:creationId xmlns:p14="http://schemas.microsoft.com/office/powerpoint/2010/main" val="30050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5551" y="-26376"/>
            <a:ext cx="9731887" cy="139173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行動三 </a:t>
            </a: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資源回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：請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清潔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放對位子</a:t>
            </a:r>
            <a:endParaRPr lang="zh-TW" altLang="en-US" u="sng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948679"/>
            <a:ext cx="7802314" cy="5850417"/>
          </a:xfrm>
        </p:spPr>
      </p:pic>
      <p:sp>
        <p:nvSpPr>
          <p:cNvPr id="3" name="文字方塊 2"/>
          <p:cNvSpPr txBox="1"/>
          <p:nvPr/>
        </p:nvSpPr>
        <p:spPr>
          <a:xfrm>
            <a:off x="2786476" y="1125573"/>
            <a:ext cx="1667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桶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紙容器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鋁</a:t>
            </a:r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箔</a:t>
            </a:r>
            <a:r>
              <a:rPr lang="zh-TW" altLang="en-US" sz="3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222458" y="2303208"/>
            <a:ext cx="1696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桶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寶特瓶飲料杯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71944" y="1768196"/>
            <a:ext cx="1788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桶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endParaRPr lang="en-US" altLang="zh-TW" sz="36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軟塑膠</a:t>
            </a:r>
            <a:endParaRPr lang="zh-TW" altLang="en-US" sz="36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268516" y="3000457"/>
            <a:ext cx="1226752" cy="6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紙類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9489653" y="3643864"/>
            <a:ext cx="280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玻璃 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輕放</a:t>
            </a:r>
            <a:endParaRPr lang="zh-TW" altLang="en-US" sz="36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49539" y="4057534"/>
            <a:ext cx="188767" cy="6639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414681" y="3867418"/>
            <a:ext cx="118515" cy="40721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9872700" y="4236147"/>
            <a:ext cx="38101" cy="5958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516629" y="3433897"/>
            <a:ext cx="90427" cy="1604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6574183" y="3548324"/>
            <a:ext cx="229760" cy="754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8739325" y="3621641"/>
            <a:ext cx="51867" cy="898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972504" y="2762832"/>
            <a:ext cx="169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桶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鐵鋁罐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167550" y="5454315"/>
            <a:ext cx="2971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廢電池</a:t>
            </a:r>
            <a:endParaRPr lang="en-US" altLang="zh-TW" sz="3600" u="sng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u="sng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此處或辦公室</a:t>
            </a:r>
            <a:endParaRPr lang="zh-TW" altLang="en-US" sz="3600" u="sng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9227359" y="5877330"/>
            <a:ext cx="645341" cy="17714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2049177" y="4398099"/>
            <a:ext cx="954884" cy="879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05108" y="2853164"/>
            <a:ext cx="2495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沖洗</a:t>
            </a:r>
            <a:endParaRPr lang="en-US" altLang="zh-TW" sz="24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吸管、封膜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取下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丟垃圾桶</a:t>
            </a:r>
            <a:endParaRPr lang="zh-TW" altLang="en-US" sz="24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43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3829" y="17022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行動四  </a:t>
            </a: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落葉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堆肥區</a:t>
            </a:r>
            <a:r>
              <a:rPr lang="zh-TW" altLang="en-US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請倒入</a:t>
            </a:r>
            <a:r>
              <a:rPr lang="zh-TW" altLang="en-US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內部</a:t>
            </a:r>
            <a:endParaRPr lang="zh-TW" altLang="en-US" u="sng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1" y="1925419"/>
            <a:ext cx="6165201" cy="4624945"/>
          </a:xfrm>
        </p:spPr>
      </p:pic>
      <p:cxnSp>
        <p:nvCxnSpPr>
          <p:cNvPr id="7" name="直線單箭頭接點 6"/>
          <p:cNvCxnSpPr/>
          <p:nvPr/>
        </p:nvCxnSpPr>
        <p:spPr>
          <a:xfrm>
            <a:off x="2424864" y="3543057"/>
            <a:ext cx="2320735" cy="5978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689791" y="2149236"/>
            <a:ext cx="735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落葉請往內部倒</a:t>
            </a:r>
            <a:endParaRPr lang="zh-TW" altLang="en-US" sz="36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281839" y="1851828"/>
            <a:ext cx="7350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落葉不要倒在外面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6797090" y="4351309"/>
            <a:ext cx="3367452" cy="12326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896069" y="1574828"/>
            <a:ext cx="7350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不要丟在堆肥區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6291629" y="1073665"/>
            <a:ext cx="1950760" cy="30592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禁止標誌 4"/>
          <p:cNvSpPr/>
          <p:nvPr/>
        </p:nvSpPr>
        <p:spPr>
          <a:xfrm>
            <a:off x="5095907" y="4967654"/>
            <a:ext cx="1635370" cy="1320566"/>
          </a:xfrm>
          <a:prstGeom prst="noSmoking">
            <a:avLst>
              <a:gd name="adj" fmla="val 8097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1721" y="1795551"/>
            <a:ext cx="9144000" cy="315436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環保</a:t>
            </a:r>
            <a:r>
              <a:rPr lang="zh-TW" altLang="en-US" sz="4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影片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www.youtube.com/watch?v=HWY4upGIa0k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垃圾為什麼會堆成山？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52)</a:t>
            </a:r>
            <a:endParaRPr lang="zh-TW" altLang="en-US" sz="4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>
            <a:off x="1027622" y="1140185"/>
            <a:ext cx="2250926" cy="21847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507">
            <a:off x="7134340" y="718555"/>
            <a:ext cx="3846413" cy="21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3313" y="1463797"/>
            <a:ext cx="9144000" cy="315436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愛護 東興 一起來</a:t>
            </a: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>
            <a:off x="878152" y="2164112"/>
            <a:ext cx="2250926" cy="21847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507">
            <a:off x="7134340" y="718555"/>
            <a:ext cx="3846413" cy="21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0"/>
            <a:ext cx="9797143" cy="6858000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>
            <a:off x="2109879" y="2039798"/>
            <a:ext cx="700040" cy="15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20550" y="1348840"/>
            <a:ext cx="571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清除積水不養蚊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6561" y="0"/>
            <a:ext cx="571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防治登革熱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73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0" y="223207"/>
            <a:ext cx="3008434" cy="1684723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593" y="1354015"/>
            <a:ext cx="10231316" cy="4809391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巡 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積水容器、水溝</a:t>
            </a:r>
            <a:endParaRPr lang="en-US" altLang="zh-TW" sz="6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倒 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容器倒置</a:t>
            </a:r>
            <a:endParaRPr lang="en-US" altLang="zh-TW" sz="66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 </a:t>
            </a:r>
            <a:r>
              <a:rPr lang="zh-TW" altLang="en-US" sz="6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清積水、不要的容器</a:t>
            </a:r>
            <a:endParaRPr lang="en-US" altLang="zh-TW" sz="6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刷 </a:t>
            </a:r>
            <a:r>
              <a:rPr lang="zh-TW" altLang="en-US" sz="8000" b="1" i="1" u="sng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刷掉</a:t>
            </a:r>
            <a:r>
              <a:rPr lang="zh-TW" altLang="en-US" sz="6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蟲卵</a:t>
            </a:r>
          </a:p>
        </p:txBody>
      </p:sp>
    </p:spTree>
    <p:extLst>
      <p:ext uri="{BB962C8B-B14F-4D97-AF65-F5344CB8AC3E}">
        <p14:creationId xmlns:p14="http://schemas.microsoft.com/office/powerpoint/2010/main" val="2781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97" y="78369"/>
            <a:ext cx="3017226" cy="1689647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0100" y="650631"/>
            <a:ext cx="11491546" cy="5934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5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常洗手不亂摸，細菌病毒遠你我！</a:t>
            </a:r>
            <a:endParaRPr lang="en-US" altLang="zh-TW" sz="5400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消毒．孳清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提高警戒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發燒．生病．不上學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注意使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廁所的禮貌與衛生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快樂學習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．常運動．身體好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6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276378" y="326385"/>
            <a:ext cx="3399135" cy="1903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0630" y="1415560"/>
            <a:ext cx="8959362" cy="4141178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參考影片</a:t>
            </a:r>
            <a:r>
              <a:rPr lang="en-US" altLang="zh-TW" sz="2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/>
            </a:r>
            <a:br>
              <a:rPr lang="en-US" altLang="zh-TW" sz="2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www.youtube.com/watch?v=D7FLGJQOMzo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雨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後清消 全體出動 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(202409</a:t>
            </a: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)(4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https://www.youtube.com/watch?v=-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G03rtXMsIk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阿疾波特的防疫學院 手部衛生基本功</a:t>
            </a:r>
            <a:r>
              <a:rPr lang="en-US" altLang="zh-TW" sz="22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201911</a:t>
            </a:r>
            <a:r>
              <a:rPr lang="zh-TW" altLang="en-US" sz="2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</a:t>
            </a:r>
            <a:r>
              <a:rPr lang="en-US" altLang="zh-TW" sz="22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)(2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https://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www.youtube.com/watch?v=ueICzS7yUCI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打造無菸環境，拒菸從你我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做起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16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509947" y="4215428"/>
            <a:ext cx="2514129" cy="24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1409" y="1204546"/>
            <a:ext cx="8572500" cy="375431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地球永續 低碳四行動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愛環保 愛地球</a:t>
            </a:r>
            <a:endParaRPr lang="zh-TW" altLang="en-US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686" flipH="1">
            <a:off x="9100249" y="3812896"/>
            <a:ext cx="2514129" cy="2440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471">
            <a:off x="425849" y="689026"/>
            <a:ext cx="3399135" cy="190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2" r="1753"/>
          <a:stretch/>
        </p:blipFill>
        <p:spPr>
          <a:xfrm>
            <a:off x="540094" y="3219260"/>
            <a:ext cx="3635055" cy="34430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1016" y="426940"/>
            <a:ext cx="52797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行動一</a:t>
            </a:r>
            <a:endParaRPr lang="en-US" altLang="zh-TW" sz="44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4400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使用環保杯、</a:t>
            </a:r>
            <a:r>
              <a:rPr lang="zh-TW" altLang="en-US" sz="4400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餐具</a:t>
            </a:r>
            <a:endParaRPr lang="zh-TW" altLang="en-US" sz="4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25" y="533818"/>
            <a:ext cx="5984865" cy="6081137"/>
          </a:xfrm>
        </p:spPr>
      </p:pic>
      <p:sp>
        <p:nvSpPr>
          <p:cNvPr id="9" name="文字方塊 8"/>
          <p:cNvSpPr txBox="1"/>
          <p:nvPr/>
        </p:nvSpPr>
        <p:spPr>
          <a:xfrm>
            <a:off x="443380" y="2572929"/>
            <a:ext cx="530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注意材質．清洗乾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淨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43379" y="2011327"/>
            <a:ext cx="530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喝水，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不喝含糖飲料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73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9908" y="23140"/>
            <a:ext cx="10220342" cy="114189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垃圾小心的放入「垃圾子車」</a:t>
            </a:r>
            <a:endParaRPr lang="zh-TW" altLang="en-US" u="sng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43780" b="26350"/>
          <a:stretch/>
        </p:blipFill>
        <p:spPr>
          <a:xfrm>
            <a:off x="2168527" y="924402"/>
            <a:ext cx="6833348" cy="5156091"/>
          </a:xfrm>
        </p:spPr>
      </p:pic>
      <p:sp>
        <p:nvSpPr>
          <p:cNvPr id="9" name="文字方塊 8"/>
          <p:cNvSpPr txBox="1"/>
          <p:nvPr/>
        </p:nvSpPr>
        <p:spPr>
          <a:xfrm>
            <a:off x="9250950" y="1794406"/>
            <a:ext cx="735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垃圾請放好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391507" y="3660310"/>
            <a:ext cx="2127738" cy="18629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 flipV="1">
            <a:off x="2262857" y="3450529"/>
            <a:ext cx="679211" cy="34447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340127" y="1384009"/>
            <a:ext cx="571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整理好的不要亂動</a:t>
            </a:r>
            <a:endParaRPr lang="zh-TW" altLang="en-US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98552" y="5099520"/>
            <a:ext cx="1335731" cy="10902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7435108" y="3478441"/>
            <a:ext cx="1969914" cy="4077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5306845" y="3478441"/>
            <a:ext cx="2195145" cy="143336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4" idx="4"/>
            <a:endCxn id="23" idx="1"/>
          </p:cNvCxnSpPr>
          <p:nvPr/>
        </p:nvCxnSpPr>
        <p:spPr>
          <a:xfrm>
            <a:off x="6066418" y="6189767"/>
            <a:ext cx="700040" cy="15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6766458" y="6017597"/>
            <a:ext cx="385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請避免掉出地面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10872714" y="844154"/>
            <a:ext cx="7350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◎可回收物</a:t>
            </a:r>
            <a:endParaRPr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請配合回收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0369781" y="2506147"/>
            <a:ext cx="735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避免被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開單罰款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9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2862" y="117475"/>
            <a:ext cx="6937864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資源回收室要靠大家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221748"/>
            <a:ext cx="7110413" cy="5331608"/>
          </a:xfrm>
        </p:spPr>
      </p:pic>
    </p:spTree>
    <p:extLst>
      <p:ext uri="{BB962C8B-B14F-4D97-AF65-F5344CB8AC3E}">
        <p14:creationId xmlns:p14="http://schemas.microsoft.com/office/powerpoint/2010/main" val="27144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225</Words>
  <Application>Microsoft Office PowerPoint</Application>
  <PresentationFormat>寬螢幕</PresentationFormat>
  <Paragraphs>54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Office 佈景主題</vt:lpstr>
      <vt:lpstr>       114上 友善校園週  防疫衛教  ─登革熱：巡倒清刷          ─腸病毒、傳染病：我會洗手     樂活防疫 健康生活</vt:lpstr>
      <vt:lpstr>PowerPoint 簡報</vt:lpstr>
      <vt:lpstr>PowerPoint 簡報</vt:lpstr>
      <vt:lpstr>PowerPoint 簡報</vt:lpstr>
      <vt:lpstr>參考影片  https://www.youtube.com/watch?v=D7FLGJQOMzo 雨後清消 全體出動 (202409製)(4分28秒)  https://www.youtube.com/watch?v=-G03rtXMsIk 阿疾波特的防疫學院 手部衛生基本功(201911製)(2分05秒)  https://www.youtube.com/watch?v=ueICzS7yUCI 打造無菸環境，拒菸從你我做起(3分05秒)   </vt:lpstr>
      <vt:lpstr>地球永續 低碳四行動   愛環保 愛地球</vt:lpstr>
      <vt:lpstr>PowerPoint 簡報</vt:lpstr>
      <vt:lpstr>行動二  垃圾小心的放入「垃圾子車」</vt:lpstr>
      <vt:lpstr>資源回收室要靠大家維護</vt:lpstr>
      <vt:lpstr>整理好的  不要亂動</vt:lpstr>
      <vt:lpstr>剪開洗乾淨  分好類  做環保</vt:lpstr>
      <vt:lpstr>行動三 資源回收：請清潔並放對位子</vt:lpstr>
      <vt:lpstr>行動四  落葉堆肥區：請倒入內部</vt:lpstr>
      <vt:lpstr>環保影片  https://www.youtube.com/watch?v=HWY4upGIa0k  垃圾為什麼會堆成山？(8：52)</vt:lpstr>
      <vt:lpstr>謝謝大家    愛護 東興 一起來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愛護東興一起來</dc:title>
  <dc:creator>5a88</dc:creator>
  <cp:lastModifiedBy>5a88</cp:lastModifiedBy>
  <cp:revision>32</cp:revision>
  <dcterms:created xsi:type="dcterms:W3CDTF">2023-09-12T01:11:00Z</dcterms:created>
  <dcterms:modified xsi:type="dcterms:W3CDTF">2025-08-18T06:36:06Z</dcterms:modified>
</cp:coreProperties>
</file>